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68" r:id="rId4"/>
    <p:sldId id="261" r:id="rId5"/>
    <p:sldId id="263" r:id="rId6"/>
    <p:sldId id="267" r:id="rId7"/>
    <p:sldId id="281" r:id="rId8"/>
    <p:sldId id="292" r:id="rId9"/>
    <p:sldId id="286" r:id="rId10"/>
    <p:sldId id="291" r:id="rId11"/>
    <p:sldId id="271" r:id="rId12"/>
    <p:sldId id="288" r:id="rId13"/>
    <p:sldId id="289" r:id="rId14"/>
    <p:sldId id="285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815" autoAdjust="0"/>
  </p:normalViewPr>
  <p:slideViewPr>
    <p:cSldViewPr>
      <p:cViewPr varScale="1">
        <p:scale>
          <a:sx n="85" d="100"/>
          <a:sy n="85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2E5F-C63D-4D54-8704-B93012C7414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0E2A3-9F0E-4653-A4BD-A0789A48D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42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75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реализации поставленной цели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 старалась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заинтересовать детей, зажечь их сердца, содействовать развитию в них творческой активности. Я стремилась пробудить в  ребенке такие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чувства как любовь к близким людям, к своему району, родному городу, сочувствие, сопереживание, гордость за достижения наших предков.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своей деятельности по нравственно-патриотическому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воспитанию я использовала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интегрированный подход, предполагающий взаимосвязь различных видов деятельности, а так же системно-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деятельностный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подход, который позволяет создать условия, в которых дети выступают активными участниками образовательной деятельности, самостоятельно добывают знания и применяют их на практике. Именно знания и умения, которые ребенок получает не в готовом виде, а в ходе активного взаимодействия с окружающем миром, становятся для него бесценным опытом, определяющим его успешность на последующих этапах обучения.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18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возрастания интереса к национальному, исконно русскому наследию и богатству</a:t>
            </a:r>
            <a:r>
              <a:rPr lang="ru-RU" baseline="0" dirty="0" smtClean="0"/>
              <a:t> мы проводим </a:t>
            </a:r>
            <a:r>
              <a:rPr lang="ru-RU" dirty="0" smtClean="0"/>
              <a:t> народные</a:t>
            </a:r>
            <a:r>
              <a:rPr lang="ru-RU" baseline="0" dirty="0" smtClean="0"/>
              <a:t> праздники, где </a:t>
            </a:r>
            <a:r>
              <a:rPr lang="ru-RU" dirty="0" smtClean="0"/>
              <a:t>дошкольники</a:t>
            </a:r>
            <a:r>
              <a:rPr lang="ru-RU" baseline="0" dirty="0" smtClean="0"/>
              <a:t> </a:t>
            </a:r>
            <a:r>
              <a:rPr lang="ru-RU" dirty="0" smtClean="0"/>
              <a:t>являются непосредственными участниками. Ребята в игровой, непринужденной обстановке узнают много нового об обрядах и традициях своего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18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Любая</a:t>
            </a:r>
            <a:r>
              <a:rPr lang="ru-RU" baseline="0" dirty="0" smtClean="0"/>
              <a:t> профессиональная деятельность воспитателя может быть по-настоящему результативной лишь в том случае, если родители являются его настоящими помощниками и единомышленниками. Поэтому, одной из задач образовательной работы по нравственно-патриотическому воспитанию является повышение компетенции родителей.</a:t>
            </a:r>
          </a:p>
          <a:p>
            <a:r>
              <a:rPr lang="ru-RU" baseline="0" dirty="0" smtClean="0"/>
              <a:t>Я провожу беседы с родителями о роли воспитания патриотических чувств  в развитии  личности ребенка, родительские собрания, рассказываю им о достижениях детей в образовательной и свободной деятельности через организацию выставок детского творчества. Очень эффективным воздействием на сознание родителей считаю проведение мастер-классов, совместных праздников.</a:t>
            </a:r>
          </a:p>
          <a:p>
            <a:r>
              <a:rPr lang="ru-RU" baseline="0" dirty="0" smtClean="0"/>
              <a:t>Также рекомендую родителям вместе с детьми посещать музеи, проводить экскурсии к памятникам города. </a:t>
            </a:r>
          </a:p>
          <a:p>
            <a:r>
              <a:rPr lang="ru-RU" baseline="0" dirty="0" smtClean="0"/>
              <a:t>Таким образом, данные формы взаимодействия с родителями позволяют повысить родительскую компетентность в вопросах нравственно-патриотического воспитания.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189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Агапова И.А., Давыдова М.А. Детям о памятных датах и культурных ценностях России. - М.: АРКТИ, 2013.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 Ю. Новицкая, С. Ю. Афанасьева, Н. А. Виноградова, Н. В.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Микляева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«Мониторинг нравственно - патриотического воспитания в детском саду и  начальной школе». -  Дрофа, 2010г.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Буре Р.С. Социально – нравственное воспитание дошкольников. Методическое пособие. – М.: МОЗАИКА –СИНТЕЗ, 2011.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Дошкольникам о защитниках Отечества. Методическое пособие по патриотическому воспитанию в ДОУ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/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Под ред.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Л.А.Кондрыкинской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– М.: ТЦ Сфера,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Как научить детей любить Родину :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руководство для воспитателей и учителей.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/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Ю.Е.Антонов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Л.В.Левина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О.В.Розова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И.А.Щербакова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– М.: АРКТИ,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Леонова Н.Н.,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Неточаева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Н.В. Проект «Живая память России». Нравственно – патриотическое воспитание старших дошкольников. – СПб.: ООО «Издательство «ДЕТСТВО-ПРЕСС», 2013.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Маханёва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М.Д.Нравственно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патриотическое воспитание детей старшего дошкольного возраста. – М.: АРКТИ, 2004.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Пантелеева Н.Г. Знакомим детей с малой  родиной: Методическое пособие. – М.: ТЦ Сфера, 2016.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450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Агапова И.А., Давыдова М.А. Детям о памятных датах и культурных ценностях России. - М.: АРКТИ, 2013.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 Ю. Новицкая, С. Ю. Афанасьева, Н. А. Виноградова, Н. В.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Микляева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«Мониторинг нравственно - патриотического воспитания в детском саду и  начальной школе». -  Дрофа, 2010г.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Буре Р.С. Социально – нравственное воспитание дошкольников. Методическое пособие. – М.: МОЗАИКА –СИНТЕЗ, 2011.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Дошкольникам о защитниках Отечества. Методическое пособие по патриотическому воспитанию в ДОУ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/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Под ред.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Л.А.Кондрыкинской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– М.: ТЦ Сфера,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Как научить детей любить Родину :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руководство для воспитателей и учителей.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/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Ю.Е.Антонов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Л.В.Левина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О.В.Розова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И.А.Щербакова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– М.: АРКТИ,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Леонова Н.Н.,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Неточаева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Н.В. Проект «Живая память России». Нравственно – патриотическое воспитание старших дошкольников. – СПб.: ООО «Издательство «ДЕТСТВО-ПРЕСС», 2013.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Маханёва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М.Д.Нравственно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патриотическое воспитание детей старшего дошкольного возраста. – М.: АРКТИ, 2004.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Пантелеева Н.Г. Знакомим детей с малой  родиной: Методическое пособие. – М.: ТЦ Сфера, 2016.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45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Патриотическое воспитание подрастающего поколения – одна из самых актуальных задач нашего времени. Огромные изменения произошли в нашей стране за последние годы. Это касается нравственных ценностей, отношения к событиям нашей истории. Утрата культурных ценностей народа и равнодушное отношение к опыту прошлых поколений привело к неразвитости нравственных качеств детей. Наблюдая за своими воспитанниками, я сделала вывод, что у них не развиты или малоразвиты такие нравственные качества, как: сострадание, сопереживание, любовь к ближним, гордость за достижения своей страны, бережное  отношения к народной памяти, к культурным и национальным традициям.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 последние годы происходит переосмысление сущности нравственно-патриотического воспитания. В государственной программе «Патриотическое воспитание граждан Российской Федерации на 2016-2020 годы» подчёркивается значимость российского патриотизма для современных граждан России как духовного ориентира, способствующего сохранению и развитию гордости за героическое прошлое страны, приобщение к семейным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трудовым традициям.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Актуальность и практическая значимость темы заключаются в том, что работа по ней является одним из путей совершенствования образовательно-воспитательной работы ДОУ, усиление ее патриотической направленности с учетом возможностей для развития ребенка. В связи с этим возникла необходимость выявить и привести к использованию новые  наиболее эффективные практики патриотического воспитания, найти новые подходы к  воспитанию и организации подрастающего поколения.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73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моей работы является воспитание патриотических чувств детей дошкольного возраста  на основе  воспитания любви к родному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краю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ответственного отношения к окружающей природе и людям, становления устойчивой связи поколений.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достижения данной цели я поставила следующие задачи. </a:t>
            </a:r>
          </a:p>
          <a:p>
            <a:pPr marL="457200" lvl="3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Обогащать предметно-пространственную среду, способствующую формированию у детей нравственно-патриотических чувств.</a:t>
            </a:r>
          </a:p>
          <a:p>
            <a:pPr marL="457200" lvl="3" indent="-457200">
              <a:buFontTx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Содействовать воспитанию патриотических чувств у детей старшего дошкольного возраста средствами воспитания любви к Родному краю.</a:t>
            </a:r>
          </a:p>
          <a:p>
            <a:pPr marL="457200" lvl="3" indent="-457200">
              <a:buFontTx/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Способствовать повышению компетентности родителей в вопросах формирования патриотических чувств у детей старшего дошкольного возраста </a:t>
            </a:r>
          </a:p>
          <a:p>
            <a:pPr marL="4572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Содействовать воспитанию нравственно-патриотических чувств, посредством взаимодействия с социумом.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14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основном документе дошкольного образования Федеральном Государственном Стандарте Образования  ДО подчёркивается необходимость работы по патриотическому воспитанию дошкольников с учётом их индивидуальных и возрастных особенностей, национальной культуры и традиции народа. Согласно основным документам, ДОО должны перейти на новый уровень взаимодействия с социумом, разнообразить формы педагогической работы. В документах подчёркивается важность единства образовательного пространства детского сада, семьи, социума.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Работая над проблемой нравственно - патриотического воспитания дошкольников, я познакомилась с трудами учёных и педагогов А.С. Макаренко, В.А. Сухомлинского,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К.Д.Ушинского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А.В. Запорожца, которые  главной задачей в патриотическом  воспитании детей считали чувства детей, чтобы в сердцах детей был отклик на происходящие события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При работе над темой  я  познакомилась с методической литературой и пособиями современных педагогов: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Маханёвой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Шорыгиной,Буре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Кондрыкинской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опытом других педагогов,  материалами, размещёнными в сетевых сообществах, разрабатывала конспекты НОД, участвовала в конкурсах методразработок.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69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древним мыслителям Платону и Аристотелю, только через освоение культуры своего народа лежит путь к нравственности. Многие учёные и писатели в своих автобиографических очерках высказывали мысль о том, что впечатления детства остаются в памяти навсегда. Великий воспитатель В.А. Сухомлинский утверждал, что ребёнок должен чувствовать красоту и восторгаться ею, чтобы в его сердце и памяти навсегда сохранились образы, в которых воплощается Родина. Известный психолог  А.В.  Запорожец говорил, что нравственные чувства развиваются под влиянием условий и воспитания. Важно не только обогащать впечатления, но и воспитывать чувства и отношения, развивать эмоциональную отзывчивость: умение видеть, понимать красоту и значимость близкого окружения. Главное в патриотическом воспитании – разбудить чувства детей, найти отклик в их сердцах на происходящие события жизни, наполнить её содержательной и интересной деятельностью.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33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мы делаем ? Воспитываем</a:t>
            </a:r>
            <a:r>
              <a:rPr lang="ru-RU" baseline="0" dirty="0" smtClean="0"/>
              <a:t> патриотические чувства детей старшего дошкольного возраста</a:t>
            </a:r>
            <a:endParaRPr lang="ru-RU" dirty="0" smtClean="0"/>
          </a:p>
          <a:p>
            <a:r>
              <a:rPr lang="ru-RU" dirty="0" smtClean="0"/>
              <a:t>Посредством чего?  Посредством  расширения</a:t>
            </a:r>
            <a:r>
              <a:rPr lang="ru-RU" baseline="0" dirty="0" smtClean="0"/>
              <a:t> знаний о родном крае, его культурно-историческим ценностях.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Где?  НОД, совместная</a:t>
            </a:r>
            <a:r>
              <a:rPr lang="ru-RU" baseline="0" dirty="0" smtClean="0"/>
              <a:t> деятельность</a:t>
            </a:r>
            <a:r>
              <a:rPr lang="ru-RU" dirty="0" smtClean="0"/>
              <a:t>  воспитателя с детьми, индивидуальная </a:t>
            </a:r>
            <a:r>
              <a:rPr lang="ru-RU" baseline="0" dirty="0" smtClean="0"/>
              <a:t>деятельность,</a:t>
            </a:r>
            <a:r>
              <a:rPr lang="ru-RU" dirty="0" smtClean="0"/>
              <a:t> самостоятельная</a:t>
            </a:r>
            <a:r>
              <a:rPr lang="ru-RU" baseline="0" dirty="0" smtClean="0"/>
              <a:t> деятельность.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76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Правильно организованная предметно-развивающая среда имеет неоспоримое значение для развития ребенка дошкольного возраста.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проведения НОД, поддержания интереса детей</a:t>
            </a:r>
            <a:r>
              <a:rPr lang="ru-RU" baseline="0" dirty="0" smtClean="0"/>
              <a:t> </a:t>
            </a:r>
            <a:r>
              <a:rPr lang="ru-RU" dirty="0" smtClean="0"/>
              <a:t>подобраны различные дидактические, альбомы;</a:t>
            </a:r>
            <a:r>
              <a:rPr lang="ru-RU" baseline="0" dirty="0" smtClean="0"/>
              <a:t> обогащён уголок </a:t>
            </a:r>
            <a:r>
              <a:rPr lang="ru-RU" baseline="0" dirty="0" err="1" smtClean="0"/>
              <a:t>ряжения</a:t>
            </a:r>
            <a:r>
              <a:rPr lang="ru-RU" baseline="0" dirty="0" smtClean="0"/>
              <a:t>. При помощи родителей был создан мини-музей, посвящённый «Дню победы». Для формирования патриотических чувств была подобрана художественная литература.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33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Работу над этой темой я разделила на 3 этапа: организационный этап, практический этап и обобщающий этап. На организационном этапе я</a:t>
            </a:r>
            <a:r>
              <a:rPr lang="ru-RU" baseline="0" dirty="0" smtClean="0"/>
              <a:t>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изучила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методическую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литературу по</a:t>
            </a:r>
            <a:r>
              <a:rPr lang="ru-RU" sz="1200" baseline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нравственно-патриотическому воспитанию.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Разработала перспективный план по нравственно-патриотическому воспитанию детей старшего дошкольного возраста.</a:t>
            </a:r>
            <a:r>
              <a:rPr lang="ru-RU" sz="1200" baseline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Затем 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одобрала и обогатила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предметно-пространственную среду, способствующую формированию патриотизма у детей.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Также я провела диагностику и 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ыявила уровни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патриотических чувств у детей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начало года. Для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того, чтобы выявить уровень заинтересованности родителей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по данной теме я провела анкетирование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и выявила, что уровень заинтересованности родителей по воспитанию патриотизма у детей, составил 32%.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рактическом этапе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еализовала перспективный план по воспитанию нравственно-патриотических чувств  у детей старшего дошкольного возраста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(НОД, проекты, беседы, дидактические и сри игры). Обеспечила п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артнерство с родителями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(род. собр., мастер-класс, </a:t>
            </a:r>
            <a:r>
              <a:rPr lang="ru-RU" sz="1200" baseline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инд.беседы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совместные праздники). Для достижения наилучшего эффекта я включила в работу в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заимодействие с социумом</a:t>
            </a:r>
            <a:r>
              <a:rPr lang="ru-RU" sz="1200" baseline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(экскурсия в «Центр ремёсел», экскурсия в пожарную часть №153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762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Правильно организованная предметно-развивающая среда имеет неоспоримое значение для развития ребенка дошкольного возраста.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проведения НОД, поддержания интереса детей</a:t>
            </a:r>
            <a:r>
              <a:rPr lang="ru-RU" baseline="0" dirty="0" smtClean="0"/>
              <a:t> </a:t>
            </a:r>
            <a:r>
              <a:rPr lang="ru-RU" dirty="0" smtClean="0"/>
              <a:t>подобраны различные дидактические, альбомы;</a:t>
            </a:r>
            <a:r>
              <a:rPr lang="ru-RU" baseline="0" dirty="0" smtClean="0"/>
              <a:t> обогащён уголок </a:t>
            </a:r>
            <a:r>
              <a:rPr lang="ru-RU" baseline="0" dirty="0" err="1" smtClean="0"/>
              <a:t>ряжения</a:t>
            </a:r>
            <a:r>
              <a:rPr lang="ru-RU" baseline="0" dirty="0" smtClean="0"/>
              <a:t>. При помощи родителей был создан мини-музей, посвящённый «Дню победы». Для формирования патриотических чувств была подобрана художественная литература.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0E2A3-9F0E-4653-A4BD-A0789A48D7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33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AB4B-B802-4AF5-8AFD-5308E9413AA3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7762-2432-4130-B2DD-7BCEC18A1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14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70C-C8D1-4A3E-8A43-2FB030A9D012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E841-0557-404A-B1D1-32B2B80A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20D0-3893-4200-BBF9-0601DFCCB139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ED32-44E6-4A74-9755-BE53088AD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3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B4F5-D065-45FB-B826-347F9ED148CA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350E-46F3-438F-BBBC-49B864B0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7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6C41-FD91-4CF2-8C41-7743AABC645A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C4F6-DB53-4E75-B4A2-35666DC2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11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4F16-F19A-4791-A351-5F4091296730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9942-AE6A-46A0-BFA0-E751B1CC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99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5AEA-DF4A-4E6B-A1D6-C74424C12002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D7B1-CD05-4704-A49E-36D8FA2C3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8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13B3-62E7-49F4-B8B2-674CD933BB5D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7106-4EE3-443C-AB4A-5218AFD1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2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BBC-20E3-4196-AC55-EDDA84BC3EB6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38BA-E527-4276-8812-0F369E41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2341-EB05-43A9-8839-7ADA4EDCB846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DDA8-82F9-44A2-97A0-402F126E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7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E47A-69A3-4478-BB80-933C250A521E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CA95-D48C-4236-9B45-5E59E9FD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03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67A14-94C6-4DC4-97E8-9FF176F3A5DB}" type="datetimeFigureOut">
              <a:rPr lang="ru-RU"/>
              <a:pPr>
                <a:defRPr/>
              </a:pPr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29DC1-B321-43B3-B066-8FAF8346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212976"/>
            <a:ext cx="6174137" cy="337648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134672" cy="316835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«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нравственно-патриотических качеств личности дошкольников посредством расширения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представлений о родном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крае».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ru-RU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6400800" cy="2216683"/>
          </a:xfrm>
        </p:spPr>
        <p:txBody>
          <a:bodyPr rtlCol="0"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Принимать близко к сердцу радости и горести Отечества способен лишь тот, кто не может пройти равнодушно мимо радостей и горестей отдельного человека.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Василий Сухомлинский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76470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Муниципальное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бюджетное дошкольное образовательное учреждения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Лознянский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детский сад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Ровеньского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района Белгородской области»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7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Подбор и обогащение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предметно-пространственной среды, способствующей формированию патриотизма у детей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356992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Художественная литература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2852936"/>
            <a:ext cx="182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Говорящая стена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5936" y="61114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877272"/>
            <a:ext cx="349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 и пособия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021288"/>
            <a:ext cx="34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 патриотического воспитания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2081932" cy="131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 descr="D:\видео ролики\воспитатель года\Новая папка\IMG-20211221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556792"/>
            <a:ext cx="2392363" cy="1096963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520280" cy="188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 descr="D:\видео ролики\воспитатель года\Новая папка\IMG_20211221_1729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268760"/>
            <a:ext cx="2979688" cy="2040232"/>
          </a:xfrm>
          <a:prstGeom prst="rect">
            <a:avLst/>
          </a:prstGeom>
          <a:noFill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3645024"/>
            <a:ext cx="2906428" cy="21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51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164" y="331597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ОД «День народного единства»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8266" y="3315972"/>
            <a:ext cx="450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Экскурсия к «Памятнику погибшим односельчанам»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831" y="6081213"/>
            <a:ext cx="307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Мастер-класс «Российский флаг»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7350" y="6550605"/>
            <a:ext cx="403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7494" y="6156509"/>
            <a:ext cx="428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ОД «Традиции и обычаи русского народа"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воспитанниками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814086"/>
            <a:ext cx="3335288" cy="2501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7117" y="878261"/>
            <a:ext cx="3273315" cy="2454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2857" y="3889958"/>
            <a:ext cx="3357736" cy="22110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2172" y="3718617"/>
            <a:ext cx="3150128" cy="2362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68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5949280"/>
            <a:ext cx="2443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Праздник «День Матери»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284984"/>
            <a:ext cx="380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Праздник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Рушниковый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край»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432" y="634444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89040"/>
            <a:ext cx="3968440" cy="2232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124744"/>
            <a:ext cx="2808312" cy="21062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012653"/>
            <a:ext cx="2902789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789040"/>
            <a:ext cx="3024336" cy="224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99592" y="32849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Праздник осени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766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Праздники и традиции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9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80526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Мастер – класс по оформлению альбома «Что бывает зимой»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1441" y="5996133"/>
            <a:ext cx="374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Экскурсия к памятнику неизвестного солдата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40466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родителями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41936"/>
            <a:ext cx="3169119" cy="22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316" y="3053970"/>
            <a:ext cx="3044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Родительское собрание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279" y="3060249"/>
            <a:ext cx="459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Совместный праздник «День защитника Отечества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908720"/>
            <a:ext cx="3092745" cy="20628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501008"/>
            <a:ext cx="2908245" cy="2181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35317" y="3729168"/>
            <a:ext cx="1663237" cy="2217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44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8723" y="260648"/>
            <a:ext cx="192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Литература: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92696"/>
            <a:ext cx="7128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Агапова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И.А., Давыдова М.А. Детям о памятных датах и культурных ценностях России. - М.: АРКТИ, 2013.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Буре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Р.С. Социально – нравственное воспитание дошкольников. Методическое пособие. – М.: МОЗАИКА –СИНТЕЗ, 2011.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Дошкольникам о защитниках Отечества. Методическое пособие по патриотическому воспитанию в ДОУ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/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Под ред.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Л.А.Кондрыкинской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– М.: ТЦ Сфера,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Как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научить детей любить Родину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руководство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для воспитателей и учителей.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/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Ю.Е.Антонов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Л.В.Левина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О.В.Розова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И.А.Щербакова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– М.: АРКТИ, 2005.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Леонова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Н.Н.,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Неточаева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Н.В. Проект «Живая память России». Нравственно – патриотическое воспитание старших дошкольников. – СПб.: ООО «Издательство «ДЕТСТВО-ПРЕСС», 2013.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Маханёва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М.Д.Нравственно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патриотическое воспитание детей старшего дошкольного возраста. – М.: АРКТИ, 2004.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Пантелеева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Н.Г. Знакомим детей с малой  родиной: Методическое пособие. – М.: ТЦ Сфера, 2016.</a:t>
            </a:r>
          </a:p>
        </p:txBody>
      </p:sp>
    </p:spTree>
    <p:extLst>
      <p:ext uri="{BB962C8B-B14F-4D97-AF65-F5344CB8AC3E}">
        <p14:creationId xmlns="" xmlns:p14="http://schemas.microsoft.com/office/powerpoint/2010/main" val="36608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8172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8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Актуальность и способы решения проблемы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нравственно -  патриотического воспитания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9302" y="4293096"/>
            <a:ext cx="2160240" cy="1944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Поиск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новых подходов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к воспитанию и организации подрастающего поколения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0525" y="1900050"/>
            <a:ext cx="2710564" cy="1944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Утрата культурных ценностей, равнодушное отношение к опыту прошлых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поколений в семьях воспитанников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1248" y="2127704"/>
            <a:ext cx="2160240" cy="1944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Недостаточно развиты нравственные качества детей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03648" y="1196752"/>
            <a:ext cx="576064" cy="599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52447" y="1493769"/>
            <a:ext cx="288032" cy="26780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723158" y="2127704"/>
            <a:ext cx="237626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искажены представления о патриотизме, доброте, великодушии.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68860" y="4357967"/>
            <a:ext cx="2929368" cy="18962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ыявление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использование наиболее эффективной практики патриотического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089550" y="1496305"/>
            <a:ext cx="211211" cy="27967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804248" y="1340768"/>
            <a:ext cx="0" cy="786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26808" y="1307669"/>
            <a:ext cx="0" cy="786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16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26064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 патриотизма у дошкольников через ознакомление с малой Родиной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91864"/>
            <a:ext cx="67687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Задачи:</a:t>
            </a:r>
          </a:p>
          <a:p>
            <a:pPr marL="457200" lvl="3" indent="-457200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1. Воспитывать любовь к родному краю, подчеркнув, что   место,    где живёт каждый из нас, является частью большой страны.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2. Формировать нравственные качества личности,    гордость      за свою малую Родину.</a:t>
            </a:r>
          </a:p>
          <a:p>
            <a:pPr marL="0" lvl="3"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3.   Развивать интерес детей к изучению истории,  природы, культуры родного края.</a:t>
            </a:r>
          </a:p>
          <a:p>
            <a:pPr marL="457200" lvl="3" indent="-457200"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5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59632" y="4797152"/>
            <a:ext cx="194421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2780928"/>
            <a:ext cx="194421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4725144"/>
            <a:ext cx="194421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Музейная педагогика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620688"/>
            <a:ext cx="194421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ИКТ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32240" y="2780928"/>
            <a:ext cx="1944216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 сотрудничества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771800" y="2276872"/>
            <a:ext cx="3672408" cy="18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технологии нравственно-патриотического воспитания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29" idx="0"/>
            <a:endCxn id="23" idx="2"/>
          </p:cNvCxnSpPr>
          <p:nvPr/>
        </p:nvCxnSpPr>
        <p:spPr>
          <a:xfrm flipH="1" flipV="1">
            <a:off x="4535996" y="1628800"/>
            <a:ext cx="72008" cy="64807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11760" y="3933056"/>
            <a:ext cx="1080120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933056"/>
            <a:ext cx="1008112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44208" y="3284984"/>
            <a:ext cx="3599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555776" y="3429000"/>
            <a:ext cx="288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61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2420888"/>
            <a:ext cx="1811052" cy="480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    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Квест-игра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Природа осенью»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5942" y="5641600"/>
            <a:ext cx="1512168" cy="55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Музейная педагогика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2204864"/>
            <a:ext cx="17281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Педагогика сотрудничества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8424" y="5573283"/>
            <a:ext cx="2354560" cy="38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акция «Покормите птиц зимой»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636912"/>
            <a:ext cx="1512168" cy="649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ИКТ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«Глиняная игрушка»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E:\конкурсы воспитатель года 2021)\конкурс воспитатель года 2021\DSCN1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0" y="3861048"/>
            <a:ext cx="2088232" cy="1566174"/>
          </a:xfrm>
          <a:prstGeom prst="rect">
            <a:avLst/>
          </a:prstGeom>
          <a:noFill/>
        </p:spPr>
      </p:pic>
      <p:pic>
        <p:nvPicPr>
          <p:cNvPr id="1028" name="Picture 4" descr="E:\конкурсы воспитатель года 2021)\конкурс воспитатель года 2021\IMG_20190111_110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844" y="3836902"/>
            <a:ext cx="2195735" cy="1646801"/>
          </a:xfrm>
          <a:prstGeom prst="rect">
            <a:avLst/>
          </a:prstGeom>
          <a:noFill/>
        </p:spPr>
      </p:pic>
      <p:pic>
        <p:nvPicPr>
          <p:cNvPr id="1029" name="Picture 5" descr="E:\конкурсы воспитатель года 2021)\конкурс воспитатель года 2021\IMG_20211012_104816_BURST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60648"/>
            <a:ext cx="1728192" cy="184525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05704" y="3830872"/>
            <a:ext cx="2016224" cy="16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1417329" cy="20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D:\видео ролики\воспитатель года\Новая папка\IMG_20211223_1458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764704"/>
            <a:ext cx="2392363" cy="132556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679448"/>
            <a:ext cx="2232247" cy="152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76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2937161" y="277910"/>
            <a:ext cx="3672408" cy="41478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Метод проектной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211708" y="1066020"/>
            <a:ext cx="4968552" cy="79208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Патриотическое воспитание дошкольников через расширение представлений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 малой родине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11372" y="2225343"/>
            <a:ext cx="2612233" cy="122413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Знакомство с природой родного края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018199" y="2229891"/>
            <a:ext cx="2485258" cy="126859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Знакомство с  культурой родного края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503457" y="2033955"/>
            <a:ext cx="3475097" cy="140716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Знакомство с  историей и явлениями общественной жизни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607305" y="678736"/>
            <a:ext cx="332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7409837">
            <a:off x="2651720" y="1994856"/>
            <a:ext cx="549276" cy="35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280473" y="1852144"/>
            <a:ext cx="2657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373107">
            <a:off x="5567891" y="1943345"/>
            <a:ext cx="5707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5535" y="3616966"/>
            <a:ext cx="2464581" cy="254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1. Воспитание любви к  природе родного края.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2.         Воспитание бережного отношения к родной природе.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3. Воспитание чувства необходимости заботы о природе и её охране.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55778" y="3573017"/>
            <a:ext cx="2289597" cy="2592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1. Ознакомление с предметами народного творчества.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2. Знакомство с народными традициями и праздниками.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3. Формирование чувства сопричастности к культурному наследию.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36096" y="3645024"/>
            <a:ext cx="3437516" cy="2548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1. Воспитание чувства сопричастности к жизни страны( патриотические даты и праздники).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2. Бережное отношение к тому, что сделано людьми.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3. Знакомство с событиями, происходившими в стране, дать представление о стране, столице, символике государства.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4. Знакомство с достопримечательностями родного края.</a:t>
            </a:r>
          </a:p>
        </p:txBody>
      </p:sp>
    </p:spTree>
    <p:extLst>
      <p:ext uri="{BB962C8B-B14F-4D97-AF65-F5344CB8AC3E}">
        <p14:creationId xmlns="" xmlns:p14="http://schemas.microsoft.com/office/powerpoint/2010/main" val="41372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504" y="440991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Наиболее интересными проектами стали: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5936" y="61114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2564904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Проект «Наша мама лучше всех»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580526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Проект «Моя семья, мой дом, мой детский сад»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5949280"/>
            <a:ext cx="311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Проект «Покормите птиц зимой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2780928"/>
            <a:ext cx="335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Проект «С чего начинается Родина» </a:t>
            </a:r>
            <a:endParaRPr lang="ru-RU" sz="1600" dirty="0"/>
          </a:p>
        </p:txBody>
      </p:sp>
      <p:pic>
        <p:nvPicPr>
          <p:cNvPr id="19457" name="Picture 1" descr="D:\видео ролики\воспитатель года\Новая папка\IMG_20211222_114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2090115" cy="1564258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15376"/>
            <a:ext cx="2319779" cy="173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D:\видео ролики\воспитатель года\WhatsApp Video\IMG_20210708_094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356992"/>
            <a:ext cx="2304256" cy="1707618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052736"/>
            <a:ext cx="22479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052736"/>
            <a:ext cx="2232248" cy="16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E:\конкурсы воспитатель года 2021)\конкурс воспитатель года 2021\IMG_20190111_1105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897052"/>
            <a:ext cx="2664296" cy="199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1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7647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Экскурсии по родному краю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видео ролики\воспитатель года\Новая папка\IMG_20211012_104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17032"/>
            <a:ext cx="1656184" cy="223193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406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650939"/>
            <a:ext cx="2376264" cy="17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D:\видео ролики\воспитатель года\Новая папка\IMG_20210726_094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89040"/>
            <a:ext cx="291502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" descr="DSCN20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1912938" cy="143192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8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9592" y="332656"/>
            <a:ext cx="578172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Виртуальная экскурсия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«Путешествуем по родной стране»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region_russia_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84784"/>
            <a:ext cx="2902252" cy="20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0014-014-Osnovy-konstitutsionnogo-stroja-Rossi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5576" y="5517232"/>
            <a:ext cx="2430165" cy="96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red-squa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284984"/>
            <a:ext cx="2339752" cy="17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raion_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717032"/>
            <a:ext cx="1929718" cy="29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162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348880"/>
            <a:ext cx="2692160" cy="201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rovenk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32656"/>
            <a:ext cx="2280346" cy="17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Музей-диорама «Курская битв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4509120"/>
            <a:ext cx="2927499" cy="177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578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осс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Россия3</Template>
  <TotalTime>2041</TotalTime>
  <Words>2093</Words>
  <Application>Microsoft Office PowerPoint</Application>
  <PresentationFormat>Экран (4:3)</PresentationFormat>
  <Paragraphs>152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Россия3</vt:lpstr>
      <vt:lpstr>«Воспитание нравственно-патриотических качеств личности дошкольников посредством расширения  представлений о родном крае».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Orla Maplen</dc:creator>
  <cp:lastModifiedBy>Пользователь</cp:lastModifiedBy>
  <cp:revision>210</cp:revision>
  <dcterms:created xsi:type="dcterms:W3CDTF">2017-04-13T11:18:25Z</dcterms:created>
  <dcterms:modified xsi:type="dcterms:W3CDTF">2021-12-23T19:03:28Z</dcterms:modified>
</cp:coreProperties>
</file>